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73" r:id="rId2"/>
    <p:sldId id="259" r:id="rId3"/>
    <p:sldId id="258" r:id="rId4"/>
    <p:sldId id="271" r:id="rId5"/>
    <p:sldId id="262" r:id="rId6"/>
    <p:sldId id="272" r:id="rId7"/>
    <p:sldId id="261" r:id="rId8"/>
    <p:sldId id="263" r:id="rId9"/>
    <p:sldId id="265" r:id="rId10"/>
    <p:sldId id="267" r:id="rId11"/>
  </p:sldIdLst>
  <p:sldSz cx="10691813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2695229" cy="7559676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894" y="1237197"/>
            <a:ext cx="7709799" cy="2631887"/>
          </a:xfrm>
        </p:spPr>
        <p:txBody>
          <a:bodyPr anchor="b">
            <a:normAutofit/>
          </a:bodyPr>
          <a:lstStyle>
            <a:lvl1pPr algn="l">
              <a:defRPr sz="529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894" y="3970580"/>
            <a:ext cx="7709799" cy="1825171"/>
          </a:xfrm>
        </p:spPr>
        <p:txBody>
          <a:bodyPr>
            <a:normAutofit/>
          </a:bodyPr>
          <a:lstStyle>
            <a:lvl1pPr marL="0" indent="0" algn="l">
              <a:buNone/>
              <a:defRPr sz="2205" cap="all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3001" y="5963746"/>
            <a:ext cx="2405658" cy="402483"/>
          </a:xfrm>
        </p:spPr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892" y="5963746"/>
            <a:ext cx="4494286" cy="402483"/>
          </a:xfrm>
        </p:spPr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485" y="5963744"/>
            <a:ext cx="676209" cy="402483"/>
          </a:xfrm>
        </p:spPr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72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4745097"/>
            <a:ext cx="8692671" cy="903187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0964" y="668472"/>
            <a:ext cx="8692671" cy="3637394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527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24" y="5648283"/>
            <a:ext cx="8691359" cy="752299"/>
          </a:xfrm>
        </p:spPr>
        <p:txBody>
          <a:bodyPr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19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005" y="671971"/>
            <a:ext cx="8687058" cy="3779838"/>
          </a:xfrm>
        </p:spPr>
        <p:txBody>
          <a:bodyPr anchor="ctr"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64" y="4871791"/>
            <a:ext cx="8685746" cy="1511934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55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60" y="671972"/>
            <a:ext cx="8158078" cy="3029634"/>
          </a:xfrm>
        </p:spPr>
        <p:txBody>
          <a:bodyPr anchor="ctr"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8925" y="3709903"/>
            <a:ext cx="7675356" cy="60513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64" y="4750887"/>
            <a:ext cx="8687100" cy="1641894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4489" y="791967"/>
            <a:ext cx="53459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40743" y="3047870"/>
            <a:ext cx="53459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4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2352387"/>
            <a:ext cx="8687099" cy="2768833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24" y="5134202"/>
            <a:ext cx="8685787" cy="1257349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685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0967" y="671971"/>
            <a:ext cx="8687097" cy="209991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0964" y="2948100"/>
            <a:ext cx="2803530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0965" y="3704068"/>
            <a:ext cx="2802078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9239" y="2951596"/>
            <a:ext cx="2792557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59239" y="3707564"/>
            <a:ext cx="2793339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6225" y="2948100"/>
            <a:ext cx="2801837" cy="75596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86225" y="3704068"/>
            <a:ext cx="2801837" cy="2679657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21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00965" y="671971"/>
            <a:ext cx="8687097" cy="209991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00966" y="4855251"/>
            <a:ext cx="2802076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66" y="2939871"/>
            <a:ext cx="2802076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00966" y="5490475"/>
            <a:ext cx="2802076" cy="90152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689" y="4855251"/>
            <a:ext cx="2806601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690" y="2939871"/>
            <a:ext cx="2805321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5409" y="5490472"/>
            <a:ext cx="2806601" cy="893252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6334" y="4855250"/>
            <a:ext cx="2798131" cy="63522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5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86225" y="2939871"/>
            <a:ext cx="2801838" cy="1679928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4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86225" y="5490471"/>
            <a:ext cx="2801837" cy="893255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50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363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763" y="671971"/>
            <a:ext cx="1758300" cy="57117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963" y="671971"/>
            <a:ext cx="6795151" cy="57117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710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8600" y="632520"/>
            <a:ext cx="897444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97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58600" y="1960560"/>
            <a:ext cx="8974440" cy="396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72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000967" y="681801"/>
            <a:ext cx="8687097" cy="16298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000967" y="2479643"/>
            <a:ext cx="8687097" cy="39040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539371" y="6485224"/>
            <a:ext cx="2405658" cy="402483"/>
          </a:xfrm>
        </p:spPr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0965" y="6485223"/>
            <a:ext cx="5471582" cy="402483"/>
          </a:xfrm>
        </p:spPr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1853" y="6485222"/>
            <a:ext cx="676209" cy="402483"/>
          </a:xfrm>
        </p:spPr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896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1564436"/>
            <a:ext cx="8687098" cy="3144614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64" y="4877040"/>
            <a:ext cx="8687098" cy="1515436"/>
          </a:xfrm>
        </p:spPr>
        <p:txBody>
          <a:bodyPr>
            <a:normAutofit/>
          </a:bodyPr>
          <a:lstStyle>
            <a:lvl1pPr marL="0" indent="0">
              <a:buNone/>
              <a:defRPr sz="1984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19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964" y="2479642"/>
            <a:ext cx="4278119" cy="39040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2479642"/>
            <a:ext cx="4275331" cy="39040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11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682474"/>
            <a:ext cx="8687098" cy="162917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29" y="2479642"/>
            <a:ext cx="4017555" cy="9082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6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964" y="3387853"/>
            <a:ext cx="4278120" cy="29958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3293" y="2479641"/>
            <a:ext cx="4014768" cy="9082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6" b="0" cap="all" baseline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387853"/>
            <a:ext cx="4275331" cy="29958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720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712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23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07" y="671972"/>
            <a:ext cx="3381564" cy="1807668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746" y="653305"/>
            <a:ext cx="5166315" cy="5730421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607" y="2479642"/>
            <a:ext cx="3381564" cy="390408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51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7" y="671971"/>
            <a:ext cx="4389398" cy="1807671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0930" y="671971"/>
            <a:ext cx="4037133" cy="5711757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527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65" y="2479642"/>
            <a:ext cx="4389401" cy="3904084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746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706" y="1"/>
            <a:ext cx="10572283" cy="7559676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967" y="681801"/>
            <a:ext cx="8687097" cy="162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67" y="2479643"/>
            <a:ext cx="8687097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9371" y="6485224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965" y="6485223"/>
            <a:ext cx="54715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1853" y="6485222"/>
            <a:ext cx="67620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9FA6928-9ABA-43E3-91AB-0F7ECF4CF844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449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968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SzPct val="125000"/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CCEA07C4-21D6-81EC-5A29-E16EF686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3" b="3"/>
          <a:stretch/>
        </p:blipFill>
        <p:spPr>
          <a:xfrm>
            <a:off x="2483619" y="0"/>
            <a:ext cx="5262377" cy="4396062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sp>
        <p:nvSpPr>
          <p:cNvPr id="7" name="ZoneTexte 6"/>
          <p:cNvSpPr txBox="1"/>
          <p:nvPr/>
        </p:nvSpPr>
        <p:spPr>
          <a:xfrm>
            <a:off x="3068323" y="5203575"/>
            <a:ext cx="4992296" cy="118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Bienvenue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au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centre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ANAS de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Tréveneuc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– Côte du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Goélo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CE3860-BA82-ADFE-7756-F764E3C88BD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483619" y="5424209"/>
            <a:ext cx="864000" cy="847080"/>
          </a:xfrm>
          <a:prstGeom prst="rect">
            <a:avLst/>
          </a:prstGeom>
          <a:ln>
            <a:noFill/>
          </a:ln>
        </p:spPr>
      </p:pic>
      <p:pic>
        <p:nvPicPr>
          <p:cNvPr id="6" name="Image 5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57C07854-444C-84CC-A46A-7D43885A4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7" y="6149855"/>
            <a:ext cx="1952628" cy="12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705E34FB-F15B-4B97-A591-8EE92E5FA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 Diagonal Corner Rectangle 6">
            <a:extLst>
              <a:ext uri="{FF2B5EF4-FFF2-40B4-BE49-F238E27FC236}">
                <a16:creationId xmlns:a16="http://schemas.microsoft.com/office/drawing/2014/main" id="{1E43660D-412A-41EF-9745-E92C0AC60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891" y="890733"/>
            <a:ext cx="8969242" cy="5769950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9BF320-ED9F-89A8-2929-6E0E6733A2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r="-2" b="12580"/>
          <a:stretch/>
        </p:blipFill>
        <p:spPr>
          <a:xfrm>
            <a:off x="1184264" y="1254572"/>
            <a:ext cx="8404951" cy="5045622"/>
          </a:xfrm>
          <a:prstGeom prst="rect">
            <a:avLst/>
          </a:prstGeom>
        </p:spPr>
      </p:pic>
      <p:pic>
        <p:nvPicPr>
          <p:cNvPr id="4" name="Image 3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40B678C6-0D38-13F1-2C5B-BD12F5D5B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73" y="6059792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2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E3BBAB-CCAD-1D18-56A3-B8E325D1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9472"/>
            <a:ext cx="10691813" cy="60141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7"/>
            <a:ext cx="4496844" cy="2869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4435" y="946298"/>
            <a:ext cx="147974" cy="3343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>
            <a:off x="2322409" y="1280659"/>
            <a:ext cx="3370504" cy="193853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4" y="3916368"/>
            <a:ext cx="3373243" cy="3679901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cxnSpLocks/>
          </p:cNvCxnSpPr>
          <p:nvPr/>
        </p:nvCxnSpPr>
        <p:spPr>
          <a:xfrm flipV="1">
            <a:off x="1424126" y="1420442"/>
            <a:ext cx="824296" cy="344080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692913" y="2848720"/>
            <a:ext cx="1365504" cy="137769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35870321-20FC-CB09-BAF5-3CF5003A8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96" y="6055723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iel, extérieur, arbre, herbe&#10;&#10;Description générée automatiquement">
            <a:extLst>
              <a:ext uri="{FF2B5EF4-FFF2-40B4-BE49-F238E27FC236}">
                <a16:creationId xmlns:a16="http://schemas.microsoft.com/office/drawing/2014/main" id="{7B9691C3-2490-6A57-BBCF-5A9714F51E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3" b="3"/>
          <a:stretch/>
        </p:blipFill>
        <p:spPr>
          <a:xfrm>
            <a:off x="5" y="-1"/>
            <a:ext cx="5262375" cy="4312065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3" name="Image 2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CCEA07C4-21D6-81EC-5A29-E16EF6862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3" b="3"/>
          <a:stretch/>
        </p:blipFill>
        <p:spPr>
          <a:xfrm>
            <a:off x="5429431" y="-1"/>
            <a:ext cx="5262377" cy="4396062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sp>
        <p:nvSpPr>
          <p:cNvPr id="7" name="ZoneTexte 6"/>
          <p:cNvSpPr txBox="1"/>
          <p:nvPr/>
        </p:nvSpPr>
        <p:spPr>
          <a:xfrm>
            <a:off x="3764739" y="4828042"/>
            <a:ext cx="4992296" cy="118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L’extérieur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du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centre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Image 3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531F4358-FD45-AD11-58E5-F3CF99C30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95" y="6129825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B642D72-244F-45E9-A32A-BCFCE9E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F923EF-CB07-40C3-B673-2E83F92E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34C424-A519-4D35-9D94-0157B593A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6AB79813-04EC-46F4-8C8B-1D1356EC1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FECD8EE9-F779-406B-9C94-04D8E9811D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F9AB2AFE-A614-4144-9807-3F7893DF6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E29E9E76-26CD-4D24-812D-DD56AAED76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E3F1079E-B8EC-4B05-AA37-63C7C29B7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094342F-EA7D-40C6-898F-52A57771EB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343F5917-4AF3-4F33-81F8-1694E9FCC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9EFCE348-FC65-4BCF-B628-F3223F7FA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1D8651C7-AC54-4854-8ECA-6EF2DEB48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5CE95394-1C1A-4EFB-9758-6DA46C556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BADE6C5A-700A-4438-9E37-8B674625EF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BB4248E5-87FA-4714-B0F6-CAE3AD2CD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C566090B-A75C-4A80-8674-EE6ECBB2D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26A867C4-8E57-499E-AF7F-9851B2A6D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2677E69C-1F9C-4A10-BD18-3FDEB7C51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20">
                <a:extLst>
                  <a:ext uri="{FF2B5EF4-FFF2-40B4-BE49-F238E27FC236}">
                    <a16:creationId xmlns:a16="http://schemas.microsoft.com/office/drawing/2014/main" id="{DFE7B14E-E548-4F90-B46F-6357D7B68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C894B33B-3347-4843-9ED7-BB1D7CBD25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B1C82400-1058-477A-BC99-A04014F57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E7E90E7D-C085-4E27-89EC-F63F8D762B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A8996128-A3A8-49B6-BB10-17DB9C10EA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76C823F5-2D3E-485F-A301-8DE30DB2F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ECE4ADC3-47ED-458A-84D1-4A7492F670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24E0816A-39D5-40EC-ADA7-DD007F6C9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201990A4-7A78-4A45-AD25-4352E8218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37F90063-29B0-4253-B958-9D0918E926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FA12D28A-1FFD-4051-8DCA-A1C67182BC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075502AF-634E-4C10-A62C-F49F51ACB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231916-A9AD-49FA-B5FE-8FFD5BEB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F3A20DDE-9699-473E-90A0-7FF6431B7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CB2F2DAB-FEEE-4C1A-880D-12E7662D0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0EE14B60-AE36-47C3-AE14-98BD450D3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F4A1D5E5-A84E-4E4D-B5E6-65AEAA19A5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E496497F-F30C-4B25-9CBF-3CAD4A96B3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A4A7B32D-16D6-4795-9E64-B626DB56D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B0BC9C13-95BF-4AA5-9FC3-A4A0878645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FC5ABB33-3337-4A94-A656-825D83EB8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FA43FA5E-6287-418D-BE93-3B4F58F83B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426C1686-605F-4AC4-B5D3-32FF8D20A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F7EDB7-1437-4689-AD93-051AAE63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0691815" cy="7559676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CB9622E9-83EA-45FB-8EC1-4477B9101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9B668750-4C89-47F1-9591-BE7F26A0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F4A3706-CD49-4455-81DC-365A2D51C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50407" y="0"/>
            <a:ext cx="2021427" cy="7559674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A089F841-E435-4B8D-82BD-263C9553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DAA38AAA-0F1D-404C-A14F-A9EA519B8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9592AD6-0042-4811-8CA3-4FF820B0B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E8D67C8B-8012-4B05-8119-C932C5E96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ABE68F1-9E8A-4E95-A606-23B237E77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C35B2031-B854-4606-BCDA-0BBF83329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15A77494-4229-4AB1-BB6A-2EA9193FF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AECC3FBA-4EBA-4179-A671-1042C678B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02B530CD-3385-4D4F-AC32-CAB1C9DDA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56227A7A-DA96-4E2B-B066-2554F98B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607021BA-15C6-4D7A-A774-B7B1F2ED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DC06C301-0EAD-447D-A966-8C7AB94A3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E686DF40-6765-4FBC-A7F8-9AF946D71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1330CAA-984A-4FD3-A574-5377DF768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3461CAFE-EF80-4C38-A27B-6E6847F2B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C96CB611-34ED-41F3-B15D-F6B17B5E5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6D93242F-91B7-4F52-801F-9CEE2987D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2209AFA-8B7F-46AE-80BC-7CD5E8175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83D5E20-6411-476C-8A6A-27F019149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E35069A2-A355-4382-8898-3D35D040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2B8F4B12-C56F-43C9-B678-11BE48DBE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8072F38D-DAD7-4A73-A1C3-356C48C41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282751AD-3FCC-4A00-B6EB-CD4AEE37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8EA220D4-1126-4A10-B0C9-60A5E99D7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1C7FF311-C877-42AD-8656-6ADF9E8B0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21D21197-E4E6-4974-8717-7A884C47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8999D374-7231-438C-AAFF-586E90D7A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2E99439A-BBE6-47F9-9B2E-08FB842D3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Rectangle 33">
              <a:extLst>
                <a:ext uri="{FF2B5EF4-FFF2-40B4-BE49-F238E27FC236}">
                  <a16:creationId xmlns:a16="http://schemas.microsoft.com/office/drawing/2014/main" id="{326BBA6A-787A-4927-9CEA-4EF2315E8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9EBCF724-BD4F-4763-96EA-3B49A019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514181B4-343A-468A-A7A3-A24EA184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CA203802-8F2C-4810-86C3-9F5C8A8C5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49DE1B83-157A-4C15-9CDD-0890D4102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79FF2CFC-9520-4047-97BA-B9F21A5A8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51DF22B1-CEB5-4249-BD3A-994A6EDDF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25FAC49F-4726-4ED1-832D-A07808F71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59C42689-6633-4333-9462-1733BC62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60B37CFD-CC7B-44E0-8F09-78895A966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F9074772-C2EC-4132-B934-4F0148F0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CD64CD1E-7C60-4B15-A6BD-0CDEC2532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Rectangle 45">
              <a:extLst>
                <a:ext uri="{FF2B5EF4-FFF2-40B4-BE49-F238E27FC236}">
                  <a16:creationId xmlns:a16="http://schemas.microsoft.com/office/drawing/2014/main" id="{76656787-08EB-4D3E-843B-3003DA325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BDDC6CD8-3C85-4154-8CA7-C90055C99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64A47505-37C3-4DFD-B6A0-BACBE89A8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4FB147B4-C2A1-46AE-B6B5-BB05027FA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A962EF7A-E05D-47DA-BA74-C8629D93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2C8FDFCC-308B-4955-A813-DFAC66312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52D46068-8CFB-4E0B-9543-28A7ECADD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E47AE856-C4BB-48CF-B2A2-AFB0579F4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3338C43C-6074-4421-97E9-0B983238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910D8CF2-8086-4C4C-89E1-A82DB5DFF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FADABDD3-D22B-4229-8038-A9BBB3721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7D9568FC-37BC-470C-93A5-8983D0C12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5786181E-9BC0-4551-9B1F-D58636404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AD321C02-50D5-45DB-A66C-B77BFCA1D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2" r="-1" b="-1"/>
          <a:stretch/>
        </p:blipFill>
        <p:spPr>
          <a:xfrm>
            <a:off x="-4908" y="1"/>
            <a:ext cx="4089617" cy="377808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1946" b="-5"/>
          <a:stretch/>
        </p:blipFill>
        <p:spPr>
          <a:xfrm>
            <a:off x="4094940" y="10"/>
            <a:ext cx="2528637" cy="37785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r="2" b="2"/>
          <a:stretch/>
        </p:blipFill>
        <p:spPr>
          <a:xfrm>
            <a:off x="-4908" y="3778089"/>
            <a:ext cx="6628485" cy="3781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74412C7-7BA6-412B-93CA-2C8CE9E6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8234" y="-511"/>
            <a:ext cx="2320" cy="377983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7379047" y="1865186"/>
            <a:ext cx="2585468" cy="39040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Une </a:t>
            </a:r>
            <a:r>
              <a:rPr lang="en-US" sz="2400" dirty="0" err="1"/>
              <a:t>vue</a:t>
            </a:r>
            <a:r>
              <a:rPr lang="en-US" sz="2400" dirty="0"/>
              <a:t> </a:t>
            </a:r>
            <a:r>
              <a:rPr lang="en-US" sz="2400" dirty="0" err="1"/>
              <a:t>imprenable</a:t>
            </a:r>
            <a:r>
              <a:rPr lang="en-US" sz="2400" dirty="0"/>
              <a:t> de la </a:t>
            </a:r>
            <a:r>
              <a:rPr lang="en-US" sz="2400" dirty="0" err="1"/>
              <a:t>Baie</a:t>
            </a:r>
            <a:r>
              <a:rPr lang="en-US" sz="2400" dirty="0"/>
              <a:t> de Saint-</a:t>
            </a:r>
            <a:r>
              <a:rPr lang="en-US" sz="2400" dirty="0" err="1"/>
              <a:t>Brieuc</a:t>
            </a:r>
            <a:r>
              <a:rPr lang="en-US" sz="2400" dirty="0"/>
              <a:t> (5ème </a:t>
            </a:r>
            <a:r>
              <a:rPr lang="en-US" sz="2400" dirty="0" err="1"/>
              <a:t>baie</a:t>
            </a:r>
            <a:r>
              <a:rPr lang="en-US" sz="2400" dirty="0"/>
              <a:t> au monde pour </a:t>
            </a:r>
            <a:r>
              <a:rPr lang="en-US" sz="2400" dirty="0" err="1"/>
              <a:t>l’amplitude</a:t>
            </a:r>
            <a:r>
              <a:rPr lang="en-US" sz="2400" dirty="0"/>
              <a:t> de </a:t>
            </a:r>
            <a:r>
              <a:rPr lang="en-US" sz="2400" dirty="0" err="1"/>
              <a:t>ses</a:t>
            </a:r>
            <a:r>
              <a:rPr lang="en-US" sz="2400" dirty="0"/>
              <a:t> marées) , </a:t>
            </a:r>
            <a:r>
              <a:rPr lang="en-US" sz="2400" dirty="0" err="1"/>
              <a:t>ses</a:t>
            </a:r>
            <a:r>
              <a:rPr lang="en-US" sz="2400" dirty="0"/>
              <a:t> </a:t>
            </a:r>
            <a:r>
              <a:rPr lang="en-US" sz="2400" dirty="0" err="1"/>
              <a:t>plages</a:t>
            </a:r>
            <a:r>
              <a:rPr lang="en-US" sz="2400" dirty="0"/>
              <a:t> , </a:t>
            </a:r>
            <a:r>
              <a:rPr lang="en-US" sz="2400" dirty="0" err="1"/>
              <a:t>ses</a:t>
            </a:r>
            <a:r>
              <a:rPr lang="en-US" sz="2400" dirty="0"/>
              <a:t> </a:t>
            </a:r>
            <a:r>
              <a:rPr lang="en-US" sz="2400" dirty="0" err="1"/>
              <a:t>grèves</a:t>
            </a:r>
            <a:r>
              <a:rPr lang="en-US" sz="2400" dirty="0"/>
              <a:t> , </a:t>
            </a:r>
            <a:r>
              <a:rPr lang="en-US" sz="2400" dirty="0" err="1"/>
              <a:t>ses</a:t>
            </a:r>
            <a:r>
              <a:rPr lang="en-US" sz="2400" dirty="0"/>
              <a:t> </a:t>
            </a:r>
            <a:r>
              <a:rPr lang="en-US" sz="2400" dirty="0" err="1"/>
              <a:t>falaises</a:t>
            </a:r>
            <a:r>
              <a:rPr lang="en-US" sz="2400" dirty="0"/>
              <a:t>…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5459D2F-D834-4D12-A2D5-D08685B26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6165" y="-511"/>
            <a:ext cx="2321" cy="756018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D5510ED-8B38-4431-85A0-01F45D6C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908" y="3778089"/>
            <a:ext cx="662848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3" name="Imag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4802AC7D-33F2-903A-A3F3-49BCB7C81E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81" y="6070290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7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0691815" cy="7559676"/>
            <a:chOff x="0" y="-1"/>
            <a:chExt cx="12192003" cy="6858001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50407" y="0"/>
            <a:ext cx="2021427" cy="7559674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" r="-1" b="16687"/>
          <a:stretch/>
        </p:blipFill>
        <p:spPr>
          <a:xfrm>
            <a:off x="-4908" y="1"/>
            <a:ext cx="6628485" cy="377808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r="-1" b="15306"/>
          <a:stretch/>
        </p:blipFill>
        <p:spPr>
          <a:xfrm>
            <a:off x="-4908" y="3778089"/>
            <a:ext cx="6628485" cy="3781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7" name="ZoneTexte 6"/>
          <p:cNvSpPr txBox="1"/>
          <p:nvPr/>
        </p:nvSpPr>
        <p:spPr>
          <a:xfrm>
            <a:off x="7589852" y="1653169"/>
            <a:ext cx="2585468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/>
              <a:t>Hébergement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3 </a:t>
            </a:r>
            <a:r>
              <a:rPr lang="en-US" sz="2400" dirty="0" err="1"/>
              <a:t>bâtiments</a:t>
            </a:r>
            <a:r>
              <a:rPr lang="en-US" sz="2400" dirty="0"/>
              <a:t> (</a:t>
            </a:r>
            <a:r>
              <a:rPr lang="en-US" sz="2400" dirty="0" err="1"/>
              <a:t>Cormoran</a:t>
            </a:r>
            <a:r>
              <a:rPr lang="en-US" sz="2400" dirty="0"/>
              <a:t>, </a:t>
            </a:r>
            <a:r>
              <a:rPr lang="en-US" sz="2400" dirty="0" err="1"/>
              <a:t>Goeland</a:t>
            </a:r>
            <a:r>
              <a:rPr lang="en-US" sz="2400" dirty="0"/>
              <a:t> et </a:t>
            </a:r>
            <a:r>
              <a:rPr lang="en-US" sz="2400" dirty="0" err="1"/>
              <a:t>Huitrier</a:t>
            </a:r>
            <a:r>
              <a:rPr lang="en-US" sz="2400" dirty="0"/>
              <a:t>) qui </a:t>
            </a:r>
            <a:r>
              <a:rPr lang="en-US" sz="2400" dirty="0" err="1"/>
              <a:t>comptent</a:t>
            </a:r>
            <a:r>
              <a:rPr lang="en-US" sz="2400" dirty="0"/>
              <a:t> 18,37,et 42 </a:t>
            </a:r>
            <a:r>
              <a:rPr lang="en-US" sz="2400" dirty="0" err="1"/>
              <a:t>couchages</a:t>
            </a:r>
            <a:r>
              <a:rPr lang="en-US" sz="2400" dirty="0"/>
              <a:t> </a:t>
            </a:r>
            <a:r>
              <a:rPr lang="en-US" sz="2400" dirty="0" err="1"/>
              <a:t>soit</a:t>
            </a:r>
            <a:r>
              <a:rPr lang="en-US" sz="2400" dirty="0"/>
              <a:t> 97 </a:t>
            </a:r>
            <a:r>
              <a:rPr lang="en-US" sz="2400" dirty="0" err="1"/>
              <a:t>couchages</a:t>
            </a:r>
            <a:endParaRPr lang="en-US" sz="2400" dirty="0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6165" y="-511"/>
            <a:ext cx="2321" cy="756018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908" y="3778089"/>
            <a:ext cx="662848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3" name="Imag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CA8C9D6C-FCB2-45B2-11ED-A595F00BD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57" y="6095791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FD3BFD04-77D1-4FB5-A159-35084E2C6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12">
            <a:extLst>
              <a:ext uri="{FF2B5EF4-FFF2-40B4-BE49-F238E27FC236}">
                <a16:creationId xmlns:a16="http://schemas.microsoft.com/office/drawing/2014/main" id="{30B85FB2-B686-4546-B01D-17A122BA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CCB97F-DB3B-4939-ABF0-CEDED7249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DEDF1F5-B144-4E61-A93B-DF131E62C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AB937A00-7D28-489C-BF2D-85C9FE133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9B6FDA50-4B9D-47D9-8807-59651FD0D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BFBE3212-C518-48C0-A538-22E13450E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DB66EBCA-80AB-4133-A201-9F8134577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E2107C9-8602-4900-B4B4-D13611B68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4B5E7BF-E3D5-41ED-908A-569FA6DE4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D270C773-B463-4311-BB4C-DC4C44FDA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BC18564-A239-4C4B-B7D5-4A3769CE3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3D9A7A0F-04F5-4EF6-B884-50AE0610F1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E0D4876-341D-4983-815A-4AEDD46F6F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5BEF60E7-344C-49D0-8748-3A3A37BD3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FB606D79-EB93-49B4-9387-4302CC9F3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BF49C646-5DA1-4717-B05F-99AB8E046E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ADE02A67-7AE8-4FC3-B101-230871F1DF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72BAD5DE-952F-4D28-96DE-61ECA1FFE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51BB8E4C-85FF-4480-A425-F9C672FCD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3E649AA8-8534-4C24-BA83-9C0F4D9C0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3A3C2D0A-7FF6-4F97-99B9-973E5E8381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D33A404-96DB-40D1-A361-5C09D2FF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B67A8029-EDD8-46B3-A24F-3484B84AD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C111128-EAC0-4125-BEAF-48D4861B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90EF503E-0E60-484F-8786-498B52448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BAEB64C1-8AA2-4861-8AFD-01864EF23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7B868A5A-03B3-474C-AB72-31AB04835E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C09ACD48-1E0F-4BCB-9028-0B79C43DE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B5D4FF3D-341E-4DFE-B4CD-9916246F5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7B0719-8F32-457D-83EB-E0A00622B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E056FF60-EFE3-4685-95A1-AEDB7F562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5E9EA8FB-5CA0-4030-853C-54B49930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87B387A-44A6-42A0-BACA-71AC19FCA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4424F11E-20C0-4CFE-BE79-CDE4469FE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7BEDF974-EB25-4769-BDD6-F16430FF2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7AD36026-D842-4FF4-905B-CEA8481F5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EBAAB58-B39B-410E-97BA-4D33B0A9C0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57F900A9-A201-4C4D-9229-14F784AEC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EFF4B280-5D63-4917-8757-8088E70BA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9CD67EA3-2BB1-4AE4-AFF9-BE18B6161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r="23606"/>
          <a:stretch/>
        </p:blipFill>
        <p:spPr>
          <a:xfrm rot="5400000">
            <a:off x="1439342" y="4009317"/>
            <a:ext cx="3350830" cy="284060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" b="3277"/>
          <a:stretch/>
        </p:blipFill>
        <p:spPr>
          <a:xfrm>
            <a:off x="1677866" y="726573"/>
            <a:ext cx="4188758" cy="293566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BB33FD-FFCC-09E4-AFAF-2D3603CC17CA}"/>
              </a:ext>
            </a:extLst>
          </p:cNvPr>
          <p:cNvSpPr txBox="1"/>
          <p:nvPr/>
        </p:nvSpPr>
        <p:spPr>
          <a:xfrm>
            <a:off x="6134764" y="657096"/>
            <a:ext cx="4131048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Les </a:t>
            </a:r>
            <a:r>
              <a:rPr lang="en-US" sz="2400" dirty="0" err="1"/>
              <a:t>chambres</a:t>
            </a:r>
            <a:r>
              <a:rPr lang="en-US" sz="2400" dirty="0"/>
              <a:t> avec les </a:t>
            </a:r>
            <a:r>
              <a:rPr lang="en-US" sz="2400" dirty="0" err="1"/>
              <a:t>sanitaires</a:t>
            </a:r>
            <a:r>
              <a:rPr lang="en-US" sz="2400" dirty="0"/>
              <a:t> (douches + </a:t>
            </a:r>
            <a:r>
              <a:rPr lang="en-US" sz="2400" dirty="0" err="1"/>
              <a:t>wc</a:t>
            </a:r>
            <a:r>
              <a:rPr lang="en-US" sz="2400" dirty="0"/>
              <a:t>)</a:t>
            </a:r>
          </a:p>
          <a:p>
            <a:pPr lvl="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/>
              <a:t>Chambres</a:t>
            </a:r>
            <a:r>
              <a:rPr lang="en-US" sz="2400" dirty="0"/>
              <a:t> de 2, 3 </a:t>
            </a:r>
            <a:r>
              <a:rPr lang="en-US" sz="2400" dirty="0" err="1"/>
              <a:t>ou</a:t>
            </a:r>
            <a:r>
              <a:rPr lang="en-US" sz="2400" dirty="0"/>
              <a:t> 4 </a:t>
            </a:r>
            <a:r>
              <a:rPr lang="en-US" sz="2400" dirty="0" err="1"/>
              <a:t>lits</a:t>
            </a:r>
            <a:r>
              <a:rPr lang="en-US" sz="2400" dirty="0"/>
              <a:t>.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D49D99-6777-FB78-A1DD-5294066FF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5764"/>
          <a:stretch/>
        </p:blipFill>
        <p:spPr>
          <a:xfrm>
            <a:off x="4654556" y="4264430"/>
            <a:ext cx="3350830" cy="284060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BBC806E0-273F-78E1-ED7B-CA781F34D2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97" y="6015774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>
            <a:extLst>
              <a:ext uri="{FF2B5EF4-FFF2-40B4-BE49-F238E27FC236}">
                <a16:creationId xmlns:a16="http://schemas.microsoft.com/office/drawing/2014/main" id="{7856394C-53C0-4D24-8A50-73F9D9E1C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2" name="Group 141">
            <a:extLst>
              <a:ext uri="{FF2B5EF4-FFF2-40B4-BE49-F238E27FC236}">
                <a16:creationId xmlns:a16="http://schemas.microsoft.com/office/drawing/2014/main" id="{CC810F3A-3D78-4D8C-97FE-8CCCA6A0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06B8ED8-5AB4-49EC-A020-0B738522E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5" name="Rectangle 5">
                <a:extLst>
                  <a:ext uri="{FF2B5EF4-FFF2-40B4-BE49-F238E27FC236}">
                    <a16:creationId xmlns:a16="http://schemas.microsoft.com/office/drawing/2014/main" id="{4315C5C7-65AD-4FC7-9508-6FA6AA325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6">
                <a:extLst>
                  <a:ext uri="{FF2B5EF4-FFF2-40B4-BE49-F238E27FC236}">
                    <a16:creationId xmlns:a16="http://schemas.microsoft.com/office/drawing/2014/main" id="{4E294A40-EDA7-4077-9FB8-F85D7ADB0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7">
                <a:extLst>
                  <a:ext uri="{FF2B5EF4-FFF2-40B4-BE49-F238E27FC236}">
                    <a16:creationId xmlns:a16="http://schemas.microsoft.com/office/drawing/2014/main" id="{3081163C-DCAA-4BCC-89F4-2774F9E64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8">
                <a:extLst>
                  <a:ext uri="{FF2B5EF4-FFF2-40B4-BE49-F238E27FC236}">
                    <a16:creationId xmlns:a16="http://schemas.microsoft.com/office/drawing/2014/main" id="{AA3261C4-187A-44F2-A07B-1DC4C7C4B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A295EF5E-4247-44BB-AD06-CCCEE9110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10">
                <a:extLst>
                  <a:ext uri="{FF2B5EF4-FFF2-40B4-BE49-F238E27FC236}">
                    <a16:creationId xmlns:a16="http://schemas.microsoft.com/office/drawing/2014/main" id="{D9CD0FEF-8773-4279-9AFB-8962F205A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1">
                <a:extLst>
                  <a:ext uri="{FF2B5EF4-FFF2-40B4-BE49-F238E27FC236}">
                    <a16:creationId xmlns:a16="http://schemas.microsoft.com/office/drawing/2014/main" id="{7F6E7F3A-65F4-4E2C-9455-C7648EE9A6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2">
                <a:extLst>
                  <a:ext uri="{FF2B5EF4-FFF2-40B4-BE49-F238E27FC236}">
                    <a16:creationId xmlns:a16="http://schemas.microsoft.com/office/drawing/2014/main" id="{C51114FF-C5C4-4933-9782-7C54DEE7DF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13">
                <a:extLst>
                  <a:ext uri="{FF2B5EF4-FFF2-40B4-BE49-F238E27FC236}">
                    <a16:creationId xmlns:a16="http://schemas.microsoft.com/office/drawing/2014/main" id="{0BBE058D-3556-42E8-9E02-20697EB7F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4">
                <a:extLst>
                  <a:ext uri="{FF2B5EF4-FFF2-40B4-BE49-F238E27FC236}">
                    <a16:creationId xmlns:a16="http://schemas.microsoft.com/office/drawing/2014/main" id="{F89E406B-E821-4758-88A4-9BC54B60E7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5">
                <a:extLst>
                  <a:ext uri="{FF2B5EF4-FFF2-40B4-BE49-F238E27FC236}">
                    <a16:creationId xmlns:a16="http://schemas.microsoft.com/office/drawing/2014/main" id="{00E47EEB-3296-4F6C-AD83-A730C96B2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Line 16">
                <a:extLst>
                  <a:ext uri="{FF2B5EF4-FFF2-40B4-BE49-F238E27FC236}">
                    <a16:creationId xmlns:a16="http://schemas.microsoft.com/office/drawing/2014/main" id="{DC92F4BD-F7E0-4669-A247-53DCCACCF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7">
                <a:extLst>
                  <a:ext uri="{FF2B5EF4-FFF2-40B4-BE49-F238E27FC236}">
                    <a16:creationId xmlns:a16="http://schemas.microsoft.com/office/drawing/2014/main" id="{1B140FE9-19D4-453C-B91F-3D30BDE13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8">
                <a:extLst>
                  <a:ext uri="{FF2B5EF4-FFF2-40B4-BE49-F238E27FC236}">
                    <a16:creationId xmlns:a16="http://schemas.microsoft.com/office/drawing/2014/main" id="{DE78F8E6-7EEA-45CB-9DB5-BD8387B94C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19">
                <a:extLst>
                  <a:ext uri="{FF2B5EF4-FFF2-40B4-BE49-F238E27FC236}">
                    <a16:creationId xmlns:a16="http://schemas.microsoft.com/office/drawing/2014/main" id="{3CC3E798-9A2D-4CB6-BFF6-EC14E504BF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20">
                <a:extLst>
                  <a:ext uri="{FF2B5EF4-FFF2-40B4-BE49-F238E27FC236}">
                    <a16:creationId xmlns:a16="http://schemas.microsoft.com/office/drawing/2014/main" id="{D1E3124D-06D8-4A74-B24A-69555027A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Rectangle 21">
                <a:extLst>
                  <a:ext uri="{FF2B5EF4-FFF2-40B4-BE49-F238E27FC236}">
                    <a16:creationId xmlns:a16="http://schemas.microsoft.com/office/drawing/2014/main" id="{84F4A75D-6010-4A23-AE60-3D5DCA8B20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22">
                <a:extLst>
                  <a:ext uri="{FF2B5EF4-FFF2-40B4-BE49-F238E27FC236}">
                    <a16:creationId xmlns:a16="http://schemas.microsoft.com/office/drawing/2014/main" id="{814AA457-071B-4E8B-89DB-5E48A16581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23">
                <a:extLst>
                  <a:ext uri="{FF2B5EF4-FFF2-40B4-BE49-F238E27FC236}">
                    <a16:creationId xmlns:a16="http://schemas.microsoft.com/office/drawing/2014/main" id="{3CE571C2-C2AF-42EC-8035-483824806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24">
                <a:extLst>
                  <a:ext uri="{FF2B5EF4-FFF2-40B4-BE49-F238E27FC236}">
                    <a16:creationId xmlns:a16="http://schemas.microsoft.com/office/drawing/2014/main" id="{4D72BED5-7239-4FF2-9974-1BBE86C4D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25">
                <a:extLst>
                  <a:ext uri="{FF2B5EF4-FFF2-40B4-BE49-F238E27FC236}">
                    <a16:creationId xmlns:a16="http://schemas.microsoft.com/office/drawing/2014/main" id="{3FABD385-112F-4DA4-A2D4-C934B0141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26">
                <a:extLst>
                  <a:ext uri="{FF2B5EF4-FFF2-40B4-BE49-F238E27FC236}">
                    <a16:creationId xmlns:a16="http://schemas.microsoft.com/office/drawing/2014/main" id="{64AE5EDB-B410-4C6E-963F-6B0B6AAF1B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27">
                <a:extLst>
                  <a:ext uri="{FF2B5EF4-FFF2-40B4-BE49-F238E27FC236}">
                    <a16:creationId xmlns:a16="http://schemas.microsoft.com/office/drawing/2014/main" id="{4B374591-4775-4266-8791-482F87EE16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28">
                <a:extLst>
                  <a:ext uri="{FF2B5EF4-FFF2-40B4-BE49-F238E27FC236}">
                    <a16:creationId xmlns:a16="http://schemas.microsoft.com/office/drawing/2014/main" id="{00F8A02E-573F-4453-96EB-1E53ED2E8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29">
                <a:extLst>
                  <a:ext uri="{FF2B5EF4-FFF2-40B4-BE49-F238E27FC236}">
                    <a16:creationId xmlns:a16="http://schemas.microsoft.com/office/drawing/2014/main" id="{BD63A715-4044-49B7-BAC1-4DCAD2C949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30">
                <a:extLst>
                  <a:ext uri="{FF2B5EF4-FFF2-40B4-BE49-F238E27FC236}">
                    <a16:creationId xmlns:a16="http://schemas.microsoft.com/office/drawing/2014/main" id="{5DA9F5DF-E969-401D-A25F-95D4A9BB8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31">
                <a:extLst>
                  <a:ext uri="{FF2B5EF4-FFF2-40B4-BE49-F238E27FC236}">
                    <a16:creationId xmlns:a16="http://schemas.microsoft.com/office/drawing/2014/main" id="{FBBB8FE7-C5BE-4B6D-9C9E-23301A50BD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556458F-27F1-41A1-A887-7D6354BE2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5" name="Freeform 32">
                <a:extLst>
                  <a:ext uri="{FF2B5EF4-FFF2-40B4-BE49-F238E27FC236}">
                    <a16:creationId xmlns:a16="http://schemas.microsoft.com/office/drawing/2014/main" id="{012124B4-3C8F-48BA-818C-0926EBAAF8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33">
                <a:extLst>
                  <a:ext uri="{FF2B5EF4-FFF2-40B4-BE49-F238E27FC236}">
                    <a16:creationId xmlns:a16="http://schemas.microsoft.com/office/drawing/2014/main" id="{978A4312-6EF0-456A-A027-A749152DA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34">
                <a:extLst>
                  <a:ext uri="{FF2B5EF4-FFF2-40B4-BE49-F238E27FC236}">
                    <a16:creationId xmlns:a16="http://schemas.microsoft.com/office/drawing/2014/main" id="{E56460CD-535C-4E47-AC32-6578591609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35">
                <a:extLst>
                  <a:ext uri="{FF2B5EF4-FFF2-40B4-BE49-F238E27FC236}">
                    <a16:creationId xmlns:a16="http://schemas.microsoft.com/office/drawing/2014/main" id="{E451CC5F-6BD4-48F5-9EB4-57970C350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36">
                <a:extLst>
                  <a:ext uri="{FF2B5EF4-FFF2-40B4-BE49-F238E27FC236}">
                    <a16:creationId xmlns:a16="http://schemas.microsoft.com/office/drawing/2014/main" id="{9329AE54-1A26-443D-AC63-232131D8F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37">
                <a:extLst>
                  <a:ext uri="{FF2B5EF4-FFF2-40B4-BE49-F238E27FC236}">
                    <a16:creationId xmlns:a16="http://schemas.microsoft.com/office/drawing/2014/main" id="{CECBC766-59F6-4760-AA84-3F55B024E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38">
                <a:extLst>
                  <a:ext uri="{FF2B5EF4-FFF2-40B4-BE49-F238E27FC236}">
                    <a16:creationId xmlns:a16="http://schemas.microsoft.com/office/drawing/2014/main" id="{AC43C975-2B87-41CE-9955-E61F129947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39">
                <a:extLst>
                  <a:ext uri="{FF2B5EF4-FFF2-40B4-BE49-F238E27FC236}">
                    <a16:creationId xmlns:a16="http://schemas.microsoft.com/office/drawing/2014/main" id="{14E5E50F-FE4A-4774-8CD4-936CF2B871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40">
                <a:extLst>
                  <a:ext uri="{FF2B5EF4-FFF2-40B4-BE49-F238E27FC236}">
                    <a16:creationId xmlns:a16="http://schemas.microsoft.com/office/drawing/2014/main" id="{BDE1E59F-80CA-420E-8981-3A7692EEC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Rectangle 41">
                <a:extLst>
                  <a:ext uri="{FF2B5EF4-FFF2-40B4-BE49-F238E27FC236}">
                    <a16:creationId xmlns:a16="http://schemas.microsoft.com/office/drawing/2014/main" id="{D354352C-244F-427F-9372-B101B4F74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53" name="Group 182">
            <a:extLst>
              <a:ext uri="{FF2B5EF4-FFF2-40B4-BE49-F238E27FC236}">
                <a16:creationId xmlns:a16="http://schemas.microsoft.com/office/drawing/2014/main" id="{710577EC-7EE2-46B1-8DD2-8A9106DD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0691815" cy="7559676"/>
            <a:chOff x="0" y="-1"/>
            <a:chExt cx="12192003" cy="6858001"/>
          </a:xfrm>
        </p:grpSpPr>
        <p:sp useBgFill="1">
          <p:nvSpPr>
            <p:cNvPr id="254" name="Rectangle 183">
              <a:extLst>
                <a:ext uri="{FF2B5EF4-FFF2-40B4-BE49-F238E27FC236}">
                  <a16:creationId xmlns:a16="http://schemas.microsoft.com/office/drawing/2014/main" id="{EF3C28CA-031B-422A-96C3-2D84932F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2">
              <a:extLst>
                <a:ext uri="{FF2B5EF4-FFF2-40B4-BE49-F238E27FC236}">
                  <a16:creationId xmlns:a16="http://schemas.microsoft.com/office/drawing/2014/main" id="{95D51FDD-E884-401F-B1CB-86803C0D5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5" name="Group 186">
            <a:extLst>
              <a:ext uri="{FF2B5EF4-FFF2-40B4-BE49-F238E27FC236}">
                <a16:creationId xmlns:a16="http://schemas.microsoft.com/office/drawing/2014/main" id="{91296F37-D1F8-424C-A677-B849EA444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50407" y="0"/>
            <a:ext cx="2021427" cy="7559674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8" name="Rectangle 5">
              <a:extLst>
                <a:ext uri="{FF2B5EF4-FFF2-40B4-BE49-F238E27FC236}">
                  <a16:creationId xmlns:a16="http://schemas.microsoft.com/office/drawing/2014/main" id="{0BB95EFA-7209-42D0-8DF6-2EBCED42D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Freeform 6">
              <a:extLst>
                <a:ext uri="{FF2B5EF4-FFF2-40B4-BE49-F238E27FC236}">
                  <a16:creationId xmlns:a16="http://schemas.microsoft.com/office/drawing/2014/main" id="{E1D17814-4B1A-47DD-AEF8-F784A6C4C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08A3080E-4C7E-4B3A-8FED-9670DFD8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Rectangle 8">
              <a:extLst>
                <a:ext uri="{FF2B5EF4-FFF2-40B4-BE49-F238E27FC236}">
                  <a16:creationId xmlns:a16="http://schemas.microsoft.com/office/drawing/2014/main" id="{82844FF0-1965-48DD-8529-5509143D3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82A75C92-7C8F-41AA-8F1B-7A002C6E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CF23AC46-6A7A-493B-B946-0E1F20C02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1CAD8585-6B37-44DE-BE6F-E347192B4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97FD1FC4-69FE-4B2E-9B28-EEBB5542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B52C8822-AD7B-401E-ADB8-5E265D307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356164D5-203A-4F34-86A1-BCAC35CE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Freeform 15">
              <a:extLst>
                <a:ext uri="{FF2B5EF4-FFF2-40B4-BE49-F238E27FC236}">
                  <a16:creationId xmlns:a16="http://schemas.microsoft.com/office/drawing/2014/main" id="{E422AE15-FA78-4EDE-9639-213D7AE5D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9A5B8C4A-6BC7-4D66-8ABD-335536453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Freeform 17">
              <a:extLst>
                <a:ext uri="{FF2B5EF4-FFF2-40B4-BE49-F238E27FC236}">
                  <a16:creationId xmlns:a16="http://schemas.microsoft.com/office/drawing/2014/main" id="{259948CA-71EC-4DEB-A1F8-4F0710635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92DCFE0E-AC42-4AF3-BDDB-C0297F0F6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AD4A8BCC-92A2-42B2-91B7-90E2E6BB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AA7CE116-6CDF-493A-8321-2B042316C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Freeform 21">
              <a:extLst>
                <a:ext uri="{FF2B5EF4-FFF2-40B4-BE49-F238E27FC236}">
                  <a16:creationId xmlns:a16="http://schemas.microsoft.com/office/drawing/2014/main" id="{82CD25D8-4135-4255-A78E-AA5AB3E1A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Freeform 22">
              <a:extLst>
                <a:ext uri="{FF2B5EF4-FFF2-40B4-BE49-F238E27FC236}">
                  <a16:creationId xmlns:a16="http://schemas.microsoft.com/office/drawing/2014/main" id="{2C062211-AB98-4B20-85A0-4E9C793D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Freeform 23">
              <a:extLst>
                <a:ext uri="{FF2B5EF4-FFF2-40B4-BE49-F238E27FC236}">
                  <a16:creationId xmlns:a16="http://schemas.microsoft.com/office/drawing/2014/main" id="{A0C053DA-EE85-481C-9345-7AA1ADEB5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Freeform 24">
              <a:extLst>
                <a:ext uri="{FF2B5EF4-FFF2-40B4-BE49-F238E27FC236}">
                  <a16:creationId xmlns:a16="http://schemas.microsoft.com/office/drawing/2014/main" id="{DF422E8B-03A5-4EE8-B5A5-ACA2D71FB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Freeform 25">
              <a:extLst>
                <a:ext uri="{FF2B5EF4-FFF2-40B4-BE49-F238E27FC236}">
                  <a16:creationId xmlns:a16="http://schemas.microsoft.com/office/drawing/2014/main" id="{DC9D9DDE-4FB7-45D2-A2A2-83BF6190E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26">
              <a:extLst>
                <a:ext uri="{FF2B5EF4-FFF2-40B4-BE49-F238E27FC236}">
                  <a16:creationId xmlns:a16="http://schemas.microsoft.com/office/drawing/2014/main" id="{BB4919C4-F979-4DDE-A77E-2ECEF0832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27">
              <a:extLst>
                <a:ext uri="{FF2B5EF4-FFF2-40B4-BE49-F238E27FC236}">
                  <a16:creationId xmlns:a16="http://schemas.microsoft.com/office/drawing/2014/main" id="{8E8CB9E0-6622-465E-BA34-A2769F29D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5E4339E5-CFA1-49F9-B645-D7CA9C73E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29">
              <a:extLst>
                <a:ext uri="{FF2B5EF4-FFF2-40B4-BE49-F238E27FC236}">
                  <a16:creationId xmlns:a16="http://schemas.microsoft.com/office/drawing/2014/main" id="{4EF38D75-CAF3-49F9-AB35-FAA4483B7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30">
              <a:extLst>
                <a:ext uri="{FF2B5EF4-FFF2-40B4-BE49-F238E27FC236}">
                  <a16:creationId xmlns:a16="http://schemas.microsoft.com/office/drawing/2014/main" id="{6F7B9E6D-CD35-47A8-86B4-E0944243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Freeform 31">
              <a:extLst>
                <a:ext uri="{FF2B5EF4-FFF2-40B4-BE49-F238E27FC236}">
                  <a16:creationId xmlns:a16="http://schemas.microsoft.com/office/drawing/2014/main" id="{C118442F-D105-47D4-9998-29C75A2E5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Freeform 32">
              <a:extLst>
                <a:ext uri="{FF2B5EF4-FFF2-40B4-BE49-F238E27FC236}">
                  <a16:creationId xmlns:a16="http://schemas.microsoft.com/office/drawing/2014/main" id="{F117FF6E-0EC3-4705-B1ED-6603A03D6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6" name="Rectangle 33">
              <a:extLst>
                <a:ext uri="{FF2B5EF4-FFF2-40B4-BE49-F238E27FC236}">
                  <a16:creationId xmlns:a16="http://schemas.microsoft.com/office/drawing/2014/main" id="{4695840E-6CD7-4504-950F-842DA5AA4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Freeform 34">
              <a:extLst>
                <a:ext uri="{FF2B5EF4-FFF2-40B4-BE49-F238E27FC236}">
                  <a16:creationId xmlns:a16="http://schemas.microsoft.com/office/drawing/2014/main" id="{D356A20F-3755-473B-83EC-4525DAA5C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Freeform 35">
              <a:extLst>
                <a:ext uri="{FF2B5EF4-FFF2-40B4-BE49-F238E27FC236}">
                  <a16:creationId xmlns:a16="http://schemas.microsoft.com/office/drawing/2014/main" id="{A88E066C-4078-401F-9729-FFF3BC7E6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Freeform 36">
              <a:extLst>
                <a:ext uri="{FF2B5EF4-FFF2-40B4-BE49-F238E27FC236}">
                  <a16:creationId xmlns:a16="http://schemas.microsoft.com/office/drawing/2014/main" id="{E303A03C-A10D-4441-8EB5-A0460AD61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Freeform 37">
              <a:extLst>
                <a:ext uri="{FF2B5EF4-FFF2-40B4-BE49-F238E27FC236}">
                  <a16:creationId xmlns:a16="http://schemas.microsoft.com/office/drawing/2014/main" id="{D7358AB9-65DC-41F0-9B11-F7D2DB2D3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Freeform 38">
              <a:extLst>
                <a:ext uri="{FF2B5EF4-FFF2-40B4-BE49-F238E27FC236}">
                  <a16:creationId xmlns:a16="http://schemas.microsoft.com/office/drawing/2014/main" id="{567A3200-1F08-4532-8225-C8C9ECEC0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Freeform 39">
              <a:extLst>
                <a:ext uri="{FF2B5EF4-FFF2-40B4-BE49-F238E27FC236}">
                  <a16:creationId xmlns:a16="http://schemas.microsoft.com/office/drawing/2014/main" id="{3880F181-7A3D-40AE-A121-3508641EB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Freeform 40">
              <a:extLst>
                <a:ext uri="{FF2B5EF4-FFF2-40B4-BE49-F238E27FC236}">
                  <a16:creationId xmlns:a16="http://schemas.microsoft.com/office/drawing/2014/main" id="{FC1DA809-B98F-473F-9BBD-FB4112A0D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Freeform 41">
              <a:extLst>
                <a:ext uri="{FF2B5EF4-FFF2-40B4-BE49-F238E27FC236}">
                  <a16:creationId xmlns:a16="http://schemas.microsoft.com/office/drawing/2014/main" id="{87742B53-3B3E-498C-8080-55D9B5E56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5" name="Freeform 42">
              <a:extLst>
                <a:ext uri="{FF2B5EF4-FFF2-40B4-BE49-F238E27FC236}">
                  <a16:creationId xmlns:a16="http://schemas.microsoft.com/office/drawing/2014/main" id="{82F87059-B454-4F9A-B25F-304846686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Freeform 43">
              <a:extLst>
                <a:ext uri="{FF2B5EF4-FFF2-40B4-BE49-F238E27FC236}">
                  <a16:creationId xmlns:a16="http://schemas.microsoft.com/office/drawing/2014/main" id="{02535E62-9388-469B-B2AB-778356FDA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Freeform 44">
              <a:extLst>
                <a:ext uri="{FF2B5EF4-FFF2-40B4-BE49-F238E27FC236}">
                  <a16:creationId xmlns:a16="http://schemas.microsoft.com/office/drawing/2014/main" id="{C1F19842-CD2D-4BA6-8AA4-E0E1AC31B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Rectangle 45">
              <a:extLst>
                <a:ext uri="{FF2B5EF4-FFF2-40B4-BE49-F238E27FC236}">
                  <a16:creationId xmlns:a16="http://schemas.microsoft.com/office/drawing/2014/main" id="{69892C92-6F48-4DAB-90E4-A5BB552CC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Freeform 46">
              <a:extLst>
                <a:ext uri="{FF2B5EF4-FFF2-40B4-BE49-F238E27FC236}">
                  <a16:creationId xmlns:a16="http://schemas.microsoft.com/office/drawing/2014/main" id="{8D79CE14-6B80-44D9-A391-886071693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Freeform 47">
              <a:extLst>
                <a:ext uri="{FF2B5EF4-FFF2-40B4-BE49-F238E27FC236}">
                  <a16:creationId xmlns:a16="http://schemas.microsoft.com/office/drawing/2014/main" id="{DB867986-D503-42D0-8861-AECD27D5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Freeform 48">
              <a:extLst>
                <a:ext uri="{FF2B5EF4-FFF2-40B4-BE49-F238E27FC236}">
                  <a16:creationId xmlns:a16="http://schemas.microsoft.com/office/drawing/2014/main" id="{CA34B4BE-4DE1-4CE8-B3BB-53030B770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Freeform 49">
              <a:extLst>
                <a:ext uri="{FF2B5EF4-FFF2-40B4-BE49-F238E27FC236}">
                  <a16:creationId xmlns:a16="http://schemas.microsoft.com/office/drawing/2014/main" id="{E391E874-7F0A-476F-94D8-621EC0D5F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Freeform 50">
              <a:extLst>
                <a:ext uri="{FF2B5EF4-FFF2-40B4-BE49-F238E27FC236}">
                  <a16:creationId xmlns:a16="http://schemas.microsoft.com/office/drawing/2014/main" id="{4858006C-F0E0-419B-B028-88CF97B21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Freeform 51">
              <a:extLst>
                <a:ext uri="{FF2B5EF4-FFF2-40B4-BE49-F238E27FC236}">
                  <a16:creationId xmlns:a16="http://schemas.microsoft.com/office/drawing/2014/main" id="{041C04E3-9BA9-4168-BAC8-4CE7DBF69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Freeform 52">
              <a:extLst>
                <a:ext uri="{FF2B5EF4-FFF2-40B4-BE49-F238E27FC236}">
                  <a16:creationId xmlns:a16="http://schemas.microsoft.com/office/drawing/2014/main" id="{AC0BCA37-4634-4A88-AF87-F3D726CDD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Freeform 53">
              <a:extLst>
                <a:ext uri="{FF2B5EF4-FFF2-40B4-BE49-F238E27FC236}">
                  <a16:creationId xmlns:a16="http://schemas.microsoft.com/office/drawing/2014/main" id="{D22672B4-CD8F-4367-89CD-C06DDB60C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Freeform 54">
              <a:extLst>
                <a:ext uri="{FF2B5EF4-FFF2-40B4-BE49-F238E27FC236}">
                  <a16:creationId xmlns:a16="http://schemas.microsoft.com/office/drawing/2014/main" id="{32AA720A-D72F-4385-82AD-AD206873C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Freeform 55">
              <a:extLst>
                <a:ext uri="{FF2B5EF4-FFF2-40B4-BE49-F238E27FC236}">
                  <a16:creationId xmlns:a16="http://schemas.microsoft.com/office/drawing/2014/main" id="{4FCE5D4B-D0D8-484C-A95E-B6470BD9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9" name="Freeform 56">
              <a:extLst>
                <a:ext uri="{FF2B5EF4-FFF2-40B4-BE49-F238E27FC236}">
                  <a16:creationId xmlns:a16="http://schemas.microsoft.com/office/drawing/2014/main" id="{085F7938-80B4-4C8B-887A-B833796AF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0" name="Freeform 57">
              <a:extLst>
                <a:ext uri="{FF2B5EF4-FFF2-40B4-BE49-F238E27FC236}">
                  <a16:creationId xmlns:a16="http://schemas.microsoft.com/office/drawing/2014/main" id="{125734D1-B58F-490E-A6BD-520CE980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1" name="Freeform 58">
              <a:extLst>
                <a:ext uri="{FF2B5EF4-FFF2-40B4-BE49-F238E27FC236}">
                  <a16:creationId xmlns:a16="http://schemas.microsoft.com/office/drawing/2014/main" id="{50FB41A2-3F97-48F3-AE2F-72CCA897B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r="33241" b="2"/>
          <a:stretch/>
        </p:blipFill>
        <p:spPr>
          <a:xfrm>
            <a:off x="-4908" y="1"/>
            <a:ext cx="2227497" cy="377808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33512" b="2"/>
          <a:stretch/>
        </p:blipFill>
        <p:spPr>
          <a:xfrm>
            <a:off x="2225177" y="1"/>
            <a:ext cx="2185195" cy="377808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15C0288-708B-ADE7-0C55-9147EC709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r="34164" b="-2"/>
          <a:stretch/>
        </p:blipFill>
        <p:spPr>
          <a:xfrm>
            <a:off x="4410373" y="10"/>
            <a:ext cx="2213205" cy="37785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379B97-BECE-3941-F550-82CDD24760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2" r="-1" b="11709"/>
          <a:stretch/>
        </p:blipFill>
        <p:spPr>
          <a:xfrm>
            <a:off x="-4908" y="3778089"/>
            <a:ext cx="6628485" cy="3781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256" name="Straight Connector 242">
            <a:extLst>
              <a:ext uri="{FF2B5EF4-FFF2-40B4-BE49-F238E27FC236}">
                <a16:creationId xmlns:a16="http://schemas.microsoft.com/office/drawing/2014/main" id="{6EA4E113-0C46-4C0E-8C56-E422CD6B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0372" y="-511"/>
            <a:ext cx="2321" cy="377983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257" name="Straight Connector 244">
            <a:extLst>
              <a:ext uri="{FF2B5EF4-FFF2-40B4-BE49-F238E27FC236}">
                <a16:creationId xmlns:a16="http://schemas.microsoft.com/office/drawing/2014/main" id="{BCB99885-A074-4CE1-B132-1863A58BE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908" y="3778089"/>
            <a:ext cx="662848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258" name="Straight Connector 246">
            <a:extLst>
              <a:ext uri="{FF2B5EF4-FFF2-40B4-BE49-F238E27FC236}">
                <a16:creationId xmlns:a16="http://schemas.microsoft.com/office/drawing/2014/main" id="{1385F952-01EE-477B-9807-F2C73CCB4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29281" y="-511"/>
            <a:ext cx="2320" cy="377983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7378741" y="1406427"/>
            <a:ext cx="2585468" cy="390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2 salles de </a:t>
            </a:r>
            <a:r>
              <a:rPr lang="en-US" sz="2400" dirty="0" err="1"/>
              <a:t>classe</a:t>
            </a:r>
            <a:r>
              <a:rPr lang="en-US" sz="2400" dirty="0"/>
              <a:t> + toilettes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1 salle de </a:t>
            </a:r>
            <a:r>
              <a:rPr lang="en-US" sz="2400" dirty="0" err="1"/>
              <a:t>classe</a:t>
            </a:r>
            <a:r>
              <a:rPr lang="en-US" sz="2400" dirty="0"/>
              <a:t> divisible </a:t>
            </a:r>
            <a:r>
              <a:rPr lang="en-US" sz="2400" dirty="0" err="1"/>
              <a:t>en</a:t>
            </a:r>
            <a:r>
              <a:rPr lang="en-US" sz="2400" dirty="0"/>
              <a:t> deux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1 salle </a:t>
            </a:r>
            <a:r>
              <a:rPr lang="en-US" sz="2400" dirty="0" err="1"/>
              <a:t>polyvalente</a:t>
            </a:r>
            <a:r>
              <a:rPr lang="en-US" sz="2400" dirty="0"/>
              <a:t> pour la pratique </a:t>
            </a:r>
            <a:r>
              <a:rPr lang="en-US" sz="2400" dirty="0" err="1"/>
              <a:t>d’activités</a:t>
            </a:r>
            <a:r>
              <a:rPr lang="en-US" sz="2400" dirty="0"/>
              <a:t> </a:t>
            </a:r>
            <a:r>
              <a:rPr lang="en-US" sz="2400" dirty="0" err="1"/>
              <a:t>libres</a:t>
            </a:r>
            <a:r>
              <a:rPr lang="en-US" sz="2400" dirty="0"/>
              <a:t> (tables de ping-pong, baby foot)</a:t>
            </a:r>
          </a:p>
        </p:txBody>
      </p:sp>
      <p:cxnSp>
        <p:nvCxnSpPr>
          <p:cNvPr id="259" name="Straight Connector 248">
            <a:extLst>
              <a:ext uri="{FF2B5EF4-FFF2-40B4-BE49-F238E27FC236}">
                <a16:creationId xmlns:a16="http://schemas.microsoft.com/office/drawing/2014/main" id="{E1F3B98F-2816-43A1-9B63-04EDBA52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6165" y="-511"/>
            <a:ext cx="2321" cy="756018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7" name="Image 6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5A409D6F-8E97-7E79-D357-A9EE46EA86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53" y="6013980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B642D72-244F-45E9-A32A-BCFCE9E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F923EF-CB07-40C3-B673-2E83F92E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34C424-A519-4D35-9D94-0157B593A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6AB79813-04EC-46F4-8C8B-1D1356EC1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FECD8EE9-F779-406B-9C94-04D8E9811D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F9AB2AFE-A614-4144-9807-3F7893DF6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E29E9E76-26CD-4D24-812D-DD56AAED76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E3F1079E-B8EC-4B05-AA37-63C7C29B7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094342F-EA7D-40C6-898F-52A57771EB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343F5917-4AF3-4F33-81F8-1694E9FCC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9EFCE348-FC65-4BCF-B628-F3223F7FA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1D8651C7-AC54-4854-8ECA-6EF2DEB48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5CE95394-1C1A-4EFB-9758-6DA46C556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BADE6C5A-700A-4438-9E37-8B674625EF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BB4248E5-87FA-4714-B0F6-CAE3AD2CD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C566090B-A75C-4A80-8674-EE6ECBB2D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26A867C4-8E57-499E-AF7F-9851B2A6D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2677E69C-1F9C-4A10-BD18-3FDEB7C51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DFE7B14E-E548-4F90-B46F-6357D7B68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C894B33B-3347-4843-9ED7-BB1D7CBD25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B1C82400-1058-477A-BC99-A04014F57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E7E90E7D-C085-4E27-89EC-F63F8D762B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A8996128-A3A8-49B6-BB10-17DB9C10EA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76C823F5-2D3E-485F-A301-8DE30DB2F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ECE4ADC3-47ED-458A-84D1-4A7492F670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24E0816A-39D5-40EC-ADA7-DD007F6C9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201990A4-7A78-4A45-AD25-4352E8218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37F90063-29B0-4253-B958-9D0918E926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FA12D28A-1FFD-4051-8DCA-A1C67182BC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075502AF-634E-4C10-A62C-F49F51ACB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231916-A9AD-49FA-B5FE-8FFD5BEB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F3A20DDE-9699-473E-90A0-7FF6431B7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CB2F2DAB-FEEE-4C1A-880D-12E7662D0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0EE14B60-AE36-47C3-AE14-98BD450D3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F4A1D5E5-A84E-4E4D-B5E6-65AEAA19A5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E496497F-F30C-4B25-9CBF-3CAD4A96B3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A4A7B32D-16D6-4795-9E64-B626DB56D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B0BC9C13-95BF-4AA5-9FC3-A4A0878645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FC5ABB33-3337-4A94-A656-825D83EB8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FA43FA5E-6287-418D-BE93-3B4F58F83B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426C1686-605F-4AC4-B5D3-32FF8D20A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1F7EDB7-1437-4689-AD93-051AAE63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0691815" cy="7559676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CB9622E9-83EA-45FB-8EC1-4477B9101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9B668750-4C89-47F1-9591-BE7F26A0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F4A3706-CD49-4455-81DC-365A2D51C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50407" y="0"/>
            <a:ext cx="2021427" cy="7559674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A089F841-E435-4B8D-82BD-263C9553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DAA38AAA-0F1D-404C-A14F-A9EA519B8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9592AD6-0042-4811-8CA3-4FF820B0B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E8D67C8B-8012-4B05-8119-C932C5E96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ABE68F1-9E8A-4E95-A606-23B237E77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C35B2031-B854-4606-BCDA-0BBF83329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15A77494-4229-4AB1-BB6A-2EA9193FF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AECC3FBA-4EBA-4179-A671-1042C678B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02B530CD-3385-4D4F-AC32-CAB1C9DDA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56227A7A-DA96-4E2B-B066-2554F98B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607021BA-15C6-4D7A-A774-B7B1F2ED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DC06C301-0EAD-447D-A966-8C7AB94A3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E686DF40-6765-4FBC-A7F8-9AF946D71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1330CAA-984A-4FD3-A574-5377DF768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3461CAFE-EF80-4C38-A27B-6E6847F2B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C96CB611-34ED-41F3-B15D-F6B17B5E5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6D93242F-91B7-4F52-801F-9CEE2987D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2209AFA-8B7F-46AE-80BC-7CD5E8175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83D5E20-6411-476C-8A6A-27F019149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E35069A2-A355-4382-8898-3D35D040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2B8F4B12-C56F-43C9-B678-11BE48DBE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8072F38D-DAD7-4A73-A1C3-356C48C41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282751AD-3FCC-4A00-B6EB-CD4AEE37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8EA220D4-1126-4A10-B0C9-60A5E99D7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1C7FF311-C877-42AD-8656-6ADF9E8B0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21D21197-E4E6-4974-8717-7A884C47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8999D374-7231-438C-AAFF-586E90D7A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2E99439A-BBE6-47F9-9B2E-08FB842D3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Rectangle 33">
              <a:extLst>
                <a:ext uri="{FF2B5EF4-FFF2-40B4-BE49-F238E27FC236}">
                  <a16:creationId xmlns:a16="http://schemas.microsoft.com/office/drawing/2014/main" id="{326BBA6A-787A-4927-9CEA-4EF2315E8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9EBCF724-BD4F-4763-96EA-3B49A019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514181B4-343A-468A-A7A3-A24EA184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CA203802-8F2C-4810-86C3-9F5C8A8C5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49DE1B83-157A-4C15-9CDD-0890D4102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79FF2CFC-9520-4047-97BA-B9F21A5A8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51DF22B1-CEB5-4249-BD3A-994A6EDDF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25FAC49F-4726-4ED1-832D-A07808F71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59C42689-6633-4333-9462-1733BC62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60B37CFD-CC7B-44E0-8F09-78895A966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F9074772-C2EC-4132-B934-4F0148F0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CD64CD1E-7C60-4B15-A6BD-0CDEC2532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Rectangle 45">
              <a:extLst>
                <a:ext uri="{FF2B5EF4-FFF2-40B4-BE49-F238E27FC236}">
                  <a16:creationId xmlns:a16="http://schemas.microsoft.com/office/drawing/2014/main" id="{76656787-08EB-4D3E-843B-3003DA325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BDDC6CD8-3C85-4154-8CA7-C90055C99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64A47505-37C3-4DFD-B6A0-BACBE89A8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4FB147B4-C2A1-46AE-B6B5-BB05027FA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A962EF7A-E05D-47DA-BA74-C8629D93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2C8FDFCC-308B-4955-A813-DFAC66312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52D46068-8CFB-4E0B-9543-28A7ECADD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E47AE856-C4BB-48CF-B2A2-AFB0579F4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3338C43C-6074-4421-97E9-0B983238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910D8CF2-8086-4C4C-89E1-A82DB5DFF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FADABDD3-D22B-4229-8038-A9BBB3721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7D9568FC-37BC-470C-93A5-8983D0C12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5786181E-9BC0-4551-9B1F-D58636404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AD321C02-50D5-45DB-A66C-B77BFCA1D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8801" b="3"/>
          <a:stretch/>
        </p:blipFill>
        <p:spPr>
          <a:xfrm>
            <a:off x="-4908" y="1"/>
            <a:ext cx="4089617" cy="377808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31241F-B571-7DFE-3744-A07F8B5D6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r="36020" b="-2"/>
          <a:stretch/>
        </p:blipFill>
        <p:spPr>
          <a:xfrm>
            <a:off x="4094940" y="10"/>
            <a:ext cx="2528637" cy="37785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r="-1" b="4942"/>
          <a:stretch/>
        </p:blipFill>
        <p:spPr>
          <a:xfrm>
            <a:off x="-4908" y="3778089"/>
            <a:ext cx="6628485" cy="3781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74412C7-7BA6-412B-93CA-2C8CE9E6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8234" y="-511"/>
            <a:ext cx="2320" cy="377983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7439500" y="3331898"/>
            <a:ext cx="2585468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Le Restaurant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5459D2F-D834-4D12-A2D5-D08685B26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6165" y="-511"/>
            <a:ext cx="2321" cy="756018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D5510ED-8B38-4431-85A0-01F45D6C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908" y="3778089"/>
            <a:ext cx="662848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4" name="Image 3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C36A5114-26C4-AC67-3383-03FFA3CAD0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52" y="5993491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1815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529" y="0"/>
            <a:ext cx="10570696" cy="7559676"/>
            <a:chOff x="-14288" y="0"/>
            <a:chExt cx="12053888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0691815" cy="7559676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50407" y="0"/>
            <a:ext cx="2021427" cy="7559674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7" r="-1" b="7885"/>
          <a:stretch/>
        </p:blipFill>
        <p:spPr>
          <a:xfrm>
            <a:off x="-4908" y="1"/>
            <a:ext cx="6628485" cy="377808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2" r="-1" b="7850"/>
          <a:stretch/>
        </p:blipFill>
        <p:spPr>
          <a:xfrm>
            <a:off x="-4908" y="3778089"/>
            <a:ext cx="6628485" cy="3781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8" name="ZoneTexte 7"/>
          <p:cNvSpPr txBox="1"/>
          <p:nvPr/>
        </p:nvSpPr>
        <p:spPr>
          <a:xfrm>
            <a:off x="6966714" y="2817375"/>
            <a:ext cx="3591454" cy="390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sécurité</a:t>
            </a:r>
            <a:r>
              <a:rPr lang="en-US" sz="2400" dirty="0"/>
              <a:t> et la </a:t>
            </a:r>
            <a:r>
              <a:rPr lang="en-US" sz="2400" dirty="0" err="1"/>
              <a:t>Santé</a:t>
            </a:r>
            <a:r>
              <a:rPr lang="en-US" sz="2400" dirty="0"/>
              <a:t>: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SzPct val="125000"/>
              <a:buFontTx/>
              <a:buChar char="-"/>
            </a:pP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infirmerie</a:t>
            </a:r>
            <a:r>
              <a:rPr lang="en-US" sz="2400" dirty="0"/>
              <a:t> 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SzPct val="125000"/>
              <a:buFontTx/>
              <a:buChar char="-"/>
            </a:pPr>
            <a:r>
              <a:rPr lang="en-US" sz="2400" dirty="0" err="1"/>
              <a:t>une</a:t>
            </a:r>
            <a:r>
              <a:rPr lang="en-US" sz="2400" dirty="0"/>
              <a:t> chambre </a:t>
            </a:r>
            <a:r>
              <a:rPr lang="en-US" sz="2400" dirty="0" err="1"/>
              <a:t>d’isolement</a:t>
            </a:r>
            <a:r>
              <a:rPr lang="en-US" sz="2400" dirty="0"/>
              <a:t>.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6165" y="-511"/>
            <a:ext cx="2321" cy="7560187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908" y="3778089"/>
            <a:ext cx="6628485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3" name="Imag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7E2E6897-C414-E310-FB91-90BFB6919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90" y="5993491"/>
            <a:ext cx="1920240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819</TotalTime>
  <Words>124</Words>
  <Application>Microsoft Office PowerPoint</Application>
  <PresentationFormat>Personnalisé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yann tertuff</cp:lastModifiedBy>
  <cp:revision>31</cp:revision>
  <dcterms:created xsi:type="dcterms:W3CDTF">2017-10-24T11:14:11Z</dcterms:created>
  <dcterms:modified xsi:type="dcterms:W3CDTF">2023-11-22T10:11:40Z</dcterms:modified>
  <dc:language>fr-FR</dc:language>
</cp:coreProperties>
</file>